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71" r:id="rId3"/>
    <p:sldId id="270" r:id="rId4"/>
    <p:sldId id="272" r:id="rId5"/>
    <p:sldId id="273" r:id="rId6"/>
    <p:sldId id="274" r:id="rId7"/>
    <p:sldId id="275" r:id="rId8"/>
    <p:sldId id="27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7C66A-EFF0-F08D-798D-4F15E2EFD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34762A-87F7-DA14-D657-678FF5230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9544A7-2FFE-5329-8E78-ECCDBA3AC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4FA-C7E1-46DA-BBAB-06FD46218F8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F460C6-9F48-FB30-CB66-E0D538F5B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6064C-784A-D964-3078-C052A37EE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5CCAA-1C97-40BA-AE84-CD78EEA7C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397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627EF-5370-73E8-E323-B52994AC9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A5F56-2797-E5E3-3C70-CD577AF8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4F4FA-C7E1-46DA-BBAB-06FD46218F8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9E77C9-2972-2259-3D18-D5308791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CCEDBB-4B7E-5585-35A1-6827278C0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5CCAA-1C97-40BA-AE84-CD78EEA7C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981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CA26C8-4A3F-323C-B064-5E7C8625B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E6C435-26EE-2A97-6D02-69C260C12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B251D-608B-F543-3EA7-7B0D0CA3C2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4F4FA-C7E1-46DA-BBAB-06FD46218F83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77E60F-7337-F34A-81D5-7911432C46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DDD185-15A7-EB28-E2EF-9CC4DB7C83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5CCAA-1C97-40BA-AE84-CD78EEA7C0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7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98A8A34-5A35-0785-4B4D-49E10936E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1">
            <a:extLst>
              <a:ext uri="{FF2B5EF4-FFF2-40B4-BE49-F238E27FC236}">
                <a16:creationId xmlns:a16="http://schemas.microsoft.com/office/drawing/2014/main" id="{7F7EBBDD-B5F5-17A7-0959-93C93698F16C}"/>
              </a:ext>
            </a:extLst>
          </p:cNvPr>
          <p:cNvSpPr/>
          <p:nvPr/>
        </p:nvSpPr>
        <p:spPr>
          <a:xfrm>
            <a:off x="1303021" y="1870840"/>
            <a:ext cx="9441180" cy="2483989"/>
          </a:xfrm>
          <a:prstGeom prst="roundRect">
            <a:avLst/>
          </a:prstGeom>
          <a:noFill/>
          <a:ln w="635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730FE6-E623-189A-C9C9-8BDE6F21E378}"/>
              </a:ext>
            </a:extLst>
          </p:cNvPr>
          <p:cNvSpPr txBox="1"/>
          <p:nvPr/>
        </p:nvSpPr>
        <p:spPr>
          <a:xfrm>
            <a:off x="4392930" y="2673489"/>
            <a:ext cx="3406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عنوان مقاله</a:t>
            </a:r>
          </a:p>
        </p:txBody>
      </p:sp>
      <p:sp>
        <p:nvSpPr>
          <p:cNvPr id="6" name="Rounded Rectangle 3">
            <a:extLst>
              <a:ext uri="{FF2B5EF4-FFF2-40B4-BE49-F238E27FC236}">
                <a16:creationId xmlns:a16="http://schemas.microsoft.com/office/drawing/2014/main" id="{A5B792ED-8F2E-07F8-F764-B22AE2499D71}"/>
              </a:ext>
            </a:extLst>
          </p:cNvPr>
          <p:cNvSpPr/>
          <p:nvPr/>
        </p:nvSpPr>
        <p:spPr>
          <a:xfrm>
            <a:off x="2708911" y="4590786"/>
            <a:ext cx="6629399" cy="1569589"/>
          </a:xfrm>
          <a:prstGeom prst="roundRect">
            <a:avLst/>
          </a:prstGeom>
          <a:noFill/>
          <a:ln w="50800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E544B7-72BF-2A1B-3BB1-BB7B63DDA97F}"/>
              </a:ext>
            </a:extLst>
          </p:cNvPr>
          <p:cNvSpPr txBox="1"/>
          <p:nvPr/>
        </p:nvSpPr>
        <p:spPr>
          <a:xfrm>
            <a:off x="4812982" y="5144747"/>
            <a:ext cx="25660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نام نویسندگان</a:t>
            </a:r>
          </a:p>
        </p:txBody>
      </p:sp>
      <p:sp>
        <p:nvSpPr>
          <p:cNvPr id="8" name="Slide Number Placeholder 8">
            <a:extLst>
              <a:ext uri="{FF2B5EF4-FFF2-40B4-BE49-F238E27FC236}">
                <a16:creationId xmlns:a16="http://schemas.microsoft.com/office/drawing/2014/main" id="{DBFC97B1-112E-98D4-64FD-884B488F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9" name="Rounded Rectangle 22">
            <a:extLst>
              <a:ext uri="{FF2B5EF4-FFF2-40B4-BE49-F238E27FC236}">
                <a16:creationId xmlns:a16="http://schemas.microsoft.com/office/drawing/2014/main" id="{F7989D77-E3D1-5551-B7E7-DB360D208E58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61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B85BA-9FF6-2EBA-60C4-8B85FD75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22">
            <a:extLst>
              <a:ext uri="{FF2B5EF4-FFF2-40B4-BE49-F238E27FC236}">
                <a16:creationId xmlns:a16="http://schemas.microsoft.com/office/drawing/2014/main" id="{AD36E514-5551-DB16-FE3B-B20EAB751FCF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C68AD0AE-DC0B-4D63-513E-1E6A443A3FC4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0E0313EC-7693-C8B6-084F-48AC5E0E0E86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B97514-FC4E-DB06-A12D-41D8665A7F4F}"/>
              </a:ext>
            </a:extLst>
          </p:cNvPr>
          <p:cNvSpPr txBox="1"/>
          <p:nvPr/>
        </p:nvSpPr>
        <p:spPr>
          <a:xfrm>
            <a:off x="10617510" y="182426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فهرست مطالب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351E9D94-A22A-3160-A94E-74B747455FA6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F670156D-E1C7-BF5B-7F66-76603A33B9C5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38FAF-0847-C373-2916-ECF1C98A5ADF}"/>
              </a:ext>
            </a:extLst>
          </p:cNvPr>
          <p:cNvSpPr txBox="1"/>
          <p:nvPr/>
        </p:nvSpPr>
        <p:spPr>
          <a:xfrm>
            <a:off x="10742590" y="3521114"/>
            <a:ext cx="1200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فرمول‌بندی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مسئله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0F5C0448-A329-CCE2-6CAF-96B26C3F267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F96528DB-C9AC-AF15-F920-98AA5407F2FD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E0397-2AA5-0525-818E-96283F925ED3}"/>
              </a:ext>
            </a:extLst>
          </p:cNvPr>
          <p:cNvSpPr txBox="1"/>
          <p:nvPr/>
        </p:nvSpPr>
        <p:spPr>
          <a:xfrm>
            <a:off x="10804482" y="4658349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شبیه سازی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96F41F44-7E91-AA5F-BD69-B0EB0192E634}"/>
              </a:ext>
            </a:extLst>
          </p:cNvPr>
          <p:cNvSpPr/>
          <p:nvPr/>
        </p:nvSpPr>
        <p:spPr>
          <a:xfrm>
            <a:off x="10555597" y="5130468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BC3A0-8829-F2E6-80C0-D33C78686644}"/>
              </a:ext>
            </a:extLst>
          </p:cNvPr>
          <p:cNvSpPr txBox="1"/>
          <p:nvPr/>
        </p:nvSpPr>
        <p:spPr>
          <a:xfrm>
            <a:off x="10870866" y="5216749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E66ED-AD4B-980F-22A9-C91A77278129}"/>
              </a:ext>
            </a:extLst>
          </p:cNvPr>
          <p:cNvSpPr txBox="1"/>
          <p:nvPr/>
        </p:nvSpPr>
        <p:spPr>
          <a:xfrm>
            <a:off x="10726086" y="4096619"/>
            <a:ext cx="132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روش حل مسئله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32C90-7D96-D763-CA9D-3F27C2A6F4C5}"/>
              </a:ext>
            </a:extLst>
          </p:cNvPr>
          <p:cNvSpPr txBox="1"/>
          <p:nvPr/>
        </p:nvSpPr>
        <p:spPr>
          <a:xfrm>
            <a:off x="10752763" y="2949582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اهداف و </a:t>
            </a:r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نوآوری‌ها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F3910-20C3-B514-9DFE-AF907647BB15}"/>
              </a:ext>
            </a:extLst>
          </p:cNvPr>
          <p:cNvSpPr txBox="1"/>
          <p:nvPr/>
        </p:nvSpPr>
        <p:spPr>
          <a:xfrm>
            <a:off x="10752764" y="2415063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6322-9090-4106-B0B8-0A08A09FE9DD}"/>
              </a:ext>
            </a:extLst>
          </p:cNvPr>
          <p:cNvSpPr txBox="1"/>
          <p:nvPr/>
        </p:nvSpPr>
        <p:spPr>
          <a:xfrm>
            <a:off x="8522010" y="183285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4B2F8310-DA07-DFDA-E393-392F54A7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2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13256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B85BA-9FF6-2EBA-60C4-8B85FD75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22">
            <a:extLst>
              <a:ext uri="{FF2B5EF4-FFF2-40B4-BE49-F238E27FC236}">
                <a16:creationId xmlns:a16="http://schemas.microsoft.com/office/drawing/2014/main" id="{AD36E514-5551-DB16-FE3B-B20EAB751FCF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C68AD0AE-DC0B-4D63-513E-1E6A443A3FC4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0E0313EC-7693-C8B6-084F-48AC5E0E0E86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B97514-FC4E-DB06-A12D-41D8665A7F4F}"/>
              </a:ext>
            </a:extLst>
          </p:cNvPr>
          <p:cNvSpPr txBox="1"/>
          <p:nvPr/>
        </p:nvSpPr>
        <p:spPr>
          <a:xfrm>
            <a:off x="10617510" y="182426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فهرست مطالب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351E9D94-A22A-3160-A94E-74B747455FA6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F670156D-E1C7-BF5B-7F66-76603A33B9C5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38FAF-0847-C373-2916-ECF1C98A5ADF}"/>
              </a:ext>
            </a:extLst>
          </p:cNvPr>
          <p:cNvSpPr txBox="1"/>
          <p:nvPr/>
        </p:nvSpPr>
        <p:spPr>
          <a:xfrm>
            <a:off x="10742590" y="3521114"/>
            <a:ext cx="1200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فرمول‌بندی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مسئله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0F5C0448-A329-CCE2-6CAF-96B26C3F267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F96528DB-C9AC-AF15-F920-98AA5407F2FD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E0397-2AA5-0525-818E-96283F925ED3}"/>
              </a:ext>
            </a:extLst>
          </p:cNvPr>
          <p:cNvSpPr txBox="1"/>
          <p:nvPr/>
        </p:nvSpPr>
        <p:spPr>
          <a:xfrm>
            <a:off x="10804482" y="4658349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شبیه سازی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96F41F44-7E91-AA5F-BD69-B0EB0192E634}"/>
              </a:ext>
            </a:extLst>
          </p:cNvPr>
          <p:cNvSpPr/>
          <p:nvPr/>
        </p:nvSpPr>
        <p:spPr>
          <a:xfrm>
            <a:off x="10555597" y="5130468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BC3A0-8829-F2E6-80C0-D33C78686644}"/>
              </a:ext>
            </a:extLst>
          </p:cNvPr>
          <p:cNvSpPr txBox="1"/>
          <p:nvPr/>
        </p:nvSpPr>
        <p:spPr>
          <a:xfrm>
            <a:off x="10870866" y="5216749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E66ED-AD4B-980F-22A9-C91A77278129}"/>
              </a:ext>
            </a:extLst>
          </p:cNvPr>
          <p:cNvSpPr txBox="1"/>
          <p:nvPr/>
        </p:nvSpPr>
        <p:spPr>
          <a:xfrm>
            <a:off x="10726086" y="4096619"/>
            <a:ext cx="132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روش حل مسئله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32C90-7D96-D763-CA9D-3F27C2A6F4C5}"/>
              </a:ext>
            </a:extLst>
          </p:cNvPr>
          <p:cNvSpPr txBox="1"/>
          <p:nvPr/>
        </p:nvSpPr>
        <p:spPr>
          <a:xfrm>
            <a:off x="10752763" y="2949582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اهداف و </a:t>
            </a:r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نوآوری‌ها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F3910-20C3-B514-9DFE-AF907647BB15}"/>
              </a:ext>
            </a:extLst>
          </p:cNvPr>
          <p:cNvSpPr txBox="1"/>
          <p:nvPr/>
        </p:nvSpPr>
        <p:spPr>
          <a:xfrm>
            <a:off x="10752764" y="2415063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19" name="Slide Number Placeholder 8">
            <a:extLst>
              <a:ext uri="{FF2B5EF4-FFF2-40B4-BE49-F238E27FC236}">
                <a16:creationId xmlns:a16="http://schemas.microsoft.com/office/drawing/2014/main" id="{938F2E7B-5DD3-5B65-5B71-0101A0A4C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3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6322-9090-4106-B0B8-0A08A09FE9DD}"/>
              </a:ext>
            </a:extLst>
          </p:cNvPr>
          <p:cNvSpPr txBox="1"/>
          <p:nvPr/>
        </p:nvSpPr>
        <p:spPr>
          <a:xfrm>
            <a:off x="8386774" y="1823327"/>
            <a:ext cx="13096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[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]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2577FEA-7800-E671-A135-736F11FB0ABD}"/>
              </a:ext>
            </a:extLst>
          </p:cNvPr>
          <p:cNvSpPr txBox="1"/>
          <p:nvPr/>
        </p:nvSpPr>
        <p:spPr>
          <a:xfrm>
            <a:off x="1205862" y="6230786"/>
            <a:ext cx="10857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fa-I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1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fa-IR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Y. Yorozu, M. Hirano, K. Oka, and Y. Tagawa, “Electron spectroscopy studies on magneto-optical media and plastic substrate interface,” IEEE Transl. J. Magn. Japan, vol. 2, pp. 740–741, August 1987 [Digests 9th Annual Conf. Magnetics Japan, p. 301, 1982].</a:t>
            </a:r>
          </a:p>
        </p:txBody>
      </p:sp>
    </p:spTree>
    <p:extLst>
      <p:ext uri="{BB962C8B-B14F-4D97-AF65-F5344CB8AC3E}">
        <p14:creationId xmlns:p14="http://schemas.microsoft.com/office/powerpoint/2010/main" val="217887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B85BA-9FF6-2EBA-60C4-8B85FD75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22">
            <a:extLst>
              <a:ext uri="{FF2B5EF4-FFF2-40B4-BE49-F238E27FC236}">
                <a16:creationId xmlns:a16="http://schemas.microsoft.com/office/drawing/2014/main" id="{AD36E514-5551-DB16-FE3B-B20EAB751FCF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C68AD0AE-DC0B-4D63-513E-1E6A443A3FC4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0E0313EC-7693-C8B6-084F-48AC5E0E0E86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B97514-FC4E-DB06-A12D-41D8665A7F4F}"/>
              </a:ext>
            </a:extLst>
          </p:cNvPr>
          <p:cNvSpPr txBox="1"/>
          <p:nvPr/>
        </p:nvSpPr>
        <p:spPr>
          <a:xfrm>
            <a:off x="10617510" y="182426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فهرست مطالب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351E9D94-A22A-3160-A94E-74B747455FA6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F670156D-E1C7-BF5B-7F66-76603A33B9C5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38FAF-0847-C373-2916-ECF1C98A5ADF}"/>
              </a:ext>
            </a:extLst>
          </p:cNvPr>
          <p:cNvSpPr txBox="1"/>
          <p:nvPr/>
        </p:nvSpPr>
        <p:spPr>
          <a:xfrm>
            <a:off x="10742590" y="3521114"/>
            <a:ext cx="1200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فرمول‌بندی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مسئله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0F5C0448-A329-CCE2-6CAF-96B26C3F267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F96528DB-C9AC-AF15-F920-98AA5407F2FD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E0397-2AA5-0525-818E-96283F925ED3}"/>
              </a:ext>
            </a:extLst>
          </p:cNvPr>
          <p:cNvSpPr txBox="1"/>
          <p:nvPr/>
        </p:nvSpPr>
        <p:spPr>
          <a:xfrm>
            <a:off x="10804482" y="4658349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شبیه سازی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96F41F44-7E91-AA5F-BD69-B0EB0192E634}"/>
              </a:ext>
            </a:extLst>
          </p:cNvPr>
          <p:cNvSpPr/>
          <p:nvPr/>
        </p:nvSpPr>
        <p:spPr>
          <a:xfrm>
            <a:off x="10555597" y="5130468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BC3A0-8829-F2E6-80C0-D33C78686644}"/>
              </a:ext>
            </a:extLst>
          </p:cNvPr>
          <p:cNvSpPr txBox="1"/>
          <p:nvPr/>
        </p:nvSpPr>
        <p:spPr>
          <a:xfrm>
            <a:off x="10870866" y="5216749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E66ED-AD4B-980F-22A9-C91A77278129}"/>
              </a:ext>
            </a:extLst>
          </p:cNvPr>
          <p:cNvSpPr txBox="1"/>
          <p:nvPr/>
        </p:nvSpPr>
        <p:spPr>
          <a:xfrm>
            <a:off x="10726086" y="4096619"/>
            <a:ext cx="132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روش حل مسئله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32C90-7D96-D763-CA9D-3F27C2A6F4C5}"/>
              </a:ext>
            </a:extLst>
          </p:cNvPr>
          <p:cNvSpPr txBox="1"/>
          <p:nvPr/>
        </p:nvSpPr>
        <p:spPr>
          <a:xfrm>
            <a:off x="10752763" y="2949582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اهداف و </a:t>
            </a:r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نوآوری‌ها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F3910-20C3-B514-9DFE-AF907647BB15}"/>
              </a:ext>
            </a:extLst>
          </p:cNvPr>
          <p:cNvSpPr txBox="1"/>
          <p:nvPr/>
        </p:nvSpPr>
        <p:spPr>
          <a:xfrm>
            <a:off x="10752764" y="2415063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6322-9090-4106-B0B8-0A08A09FE9DD}"/>
              </a:ext>
            </a:extLst>
          </p:cNvPr>
          <p:cNvSpPr txBox="1"/>
          <p:nvPr/>
        </p:nvSpPr>
        <p:spPr>
          <a:xfrm>
            <a:off x="8522010" y="183285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4B2F8310-DA07-DFDA-E393-392F54A7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4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040908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B85BA-9FF6-2EBA-60C4-8B85FD75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22">
            <a:extLst>
              <a:ext uri="{FF2B5EF4-FFF2-40B4-BE49-F238E27FC236}">
                <a16:creationId xmlns:a16="http://schemas.microsoft.com/office/drawing/2014/main" id="{AD36E514-5551-DB16-FE3B-B20EAB751FCF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C68AD0AE-DC0B-4D63-513E-1E6A443A3FC4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0E0313EC-7693-C8B6-084F-48AC5E0E0E86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B97514-FC4E-DB06-A12D-41D8665A7F4F}"/>
              </a:ext>
            </a:extLst>
          </p:cNvPr>
          <p:cNvSpPr txBox="1"/>
          <p:nvPr/>
        </p:nvSpPr>
        <p:spPr>
          <a:xfrm>
            <a:off x="10617510" y="182426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فهرست مطالب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351E9D94-A22A-3160-A94E-74B747455FA6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F670156D-E1C7-BF5B-7F66-76603A33B9C5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38FAF-0847-C373-2916-ECF1C98A5ADF}"/>
              </a:ext>
            </a:extLst>
          </p:cNvPr>
          <p:cNvSpPr txBox="1"/>
          <p:nvPr/>
        </p:nvSpPr>
        <p:spPr>
          <a:xfrm>
            <a:off x="10742590" y="3521114"/>
            <a:ext cx="1200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فرمول‌بندی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مسئله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0F5C0448-A329-CCE2-6CAF-96B26C3F267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F96528DB-C9AC-AF15-F920-98AA5407F2FD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E0397-2AA5-0525-818E-96283F925ED3}"/>
              </a:ext>
            </a:extLst>
          </p:cNvPr>
          <p:cNvSpPr txBox="1"/>
          <p:nvPr/>
        </p:nvSpPr>
        <p:spPr>
          <a:xfrm>
            <a:off x="10804482" y="4658349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شبیه سازی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96F41F44-7E91-AA5F-BD69-B0EB0192E634}"/>
              </a:ext>
            </a:extLst>
          </p:cNvPr>
          <p:cNvSpPr/>
          <p:nvPr/>
        </p:nvSpPr>
        <p:spPr>
          <a:xfrm>
            <a:off x="10555597" y="5130468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BC3A0-8829-F2E6-80C0-D33C78686644}"/>
              </a:ext>
            </a:extLst>
          </p:cNvPr>
          <p:cNvSpPr txBox="1"/>
          <p:nvPr/>
        </p:nvSpPr>
        <p:spPr>
          <a:xfrm>
            <a:off x="10870866" y="5216749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E66ED-AD4B-980F-22A9-C91A77278129}"/>
              </a:ext>
            </a:extLst>
          </p:cNvPr>
          <p:cNvSpPr txBox="1"/>
          <p:nvPr/>
        </p:nvSpPr>
        <p:spPr>
          <a:xfrm>
            <a:off x="10726086" y="4096619"/>
            <a:ext cx="132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روش حل مسئله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32C90-7D96-D763-CA9D-3F27C2A6F4C5}"/>
              </a:ext>
            </a:extLst>
          </p:cNvPr>
          <p:cNvSpPr txBox="1"/>
          <p:nvPr/>
        </p:nvSpPr>
        <p:spPr>
          <a:xfrm>
            <a:off x="10752763" y="2949582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اهداف و </a:t>
            </a:r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نوآوری‌ها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F3910-20C3-B514-9DFE-AF907647BB15}"/>
              </a:ext>
            </a:extLst>
          </p:cNvPr>
          <p:cNvSpPr txBox="1"/>
          <p:nvPr/>
        </p:nvSpPr>
        <p:spPr>
          <a:xfrm>
            <a:off x="10752764" y="2415063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6322-9090-4106-B0B8-0A08A09FE9DD}"/>
              </a:ext>
            </a:extLst>
          </p:cNvPr>
          <p:cNvSpPr txBox="1"/>
          <p:nvPr/>
        </p:nvSpPr>
        <p:spPr>
          <a:xfrm>
            <a:off x="8522010" y="183285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4B2F8310-DA07-DFDA-E393-392F54A7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5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5534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B85BA-9FF6-2EBA-60C4-8B85FD75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22">
            <a:extLst>
              <a:ext uri="{FF2B5EF4-FFF2-40B4-BE49-F238E27FC236}">
                <a16:creationId xmlns:a16="http://schemas.microsoft.com/office/drawing/2014/main" id="{AD36E514-5551-DB16-FE3B-B20EAB751FCF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C68AD0AE-DC0B-4D63-513E-1E6A443A3FC4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0E0313EC-7693-C8B6-084F-48AC5E0E0E86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B97514-FC4E-DB06-A12D-41D8665A7F4F}"/>
              </a:ext>
            </a:extLst>
          </p:cNvPr>
          <p:cNvSpPr txBox="1"/>
          <p:nvPr/>
        </p:nvSpPr>
        <p:spPr>
          <a:xfrm>
            <a:off x="10617510" y="182426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فهرست مطالب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351E9D94-A22A-3160-A94E-74B747455FA6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F670156D-E1C7-BF5B-7F66-76603A33B9C5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38FAF-0847-C373-2916-ECF1C98A5ADF}"/>
              </a:ext>
            </a:extLst>
          </p:cNvPr>
          <p:cNvSpPr txBox="1"/>
          <p:nvPr/>
        </p:nvSpPr>
        <p:spPr>
          <a:xfrm>
            <a:off x="10742590" y="3521114"/>
            <a:ext cx="1200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فرمول‌بندی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مسئله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0F5C0448-A329-CCE2-6CAF-96B26C3F267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F96528DB-C9AC-AF15-F920-98AA5407F2FD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E0397-2AA5-0525-818E-96283F925ED3}"/>
              </a:ext>
            </a:extLst>
          </p:cNvPr>
          <p:cNvSpPr txBox="1"/>
          <p:nvPr/>
        </p:nvSpPr>
        <p:spPr>
          <a:xfrm>
            <a:off x="10804482" y="4658349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شبیه سازی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96F41F44-7E91-AA5F-BD69-B0EB0192E634}"/>
              </a:ext>
            </a:extLst>
          </p:cNvPr>
          <p:cNvSpPr/>
          <p:nvPr/>
        </p:nvSpPr>
        <p:spPr>
          <a:xfrm>
            <a:off x="10555597" y="5130468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BC3A0-8829-F2E6-80C0-D33C78686644}"/>
              </a:ext>
            </a:extLst>
          </p:cNvPr>
          <p:cNvSpPr txBox="1"/>
          <p:nvPr/>
        </p:nvSpPr>
        <p:spPr>
          <a:xfrm>
            <a:off x="10870866" y="5216749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E66ED-AD4B-980F-22A9-C91A77278129}"/>
              </a:ext>
            </a:extLst>
          </p:cNvPr>
          <p:cNvSpPr txBox="1"/>
          <p:nvPr/>
        </p:nvSpPr>
        <p:spPr>
          <a:xfrm>
            <a:off x="10726086" y="4096619"/>
            <a:ext cx="132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روش حل مسئله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32C90-7D96-D763-CA9D-3F27C2A6F4C5}"/>
              </a:ext>
            </a:extLst>
          </p:cNvPr>
          <p:cNvSpPr txBox="1"/>
          <p:nvPr/>
        </p:nvSpPr>
        <p:spPr>
          <a:xfrm>
            <a:off x="10752763" y="2949582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اهداف و </a:t>
            </a:r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نوآوری‌ها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F3910-20C3-B514-9DFE-AF907647BB15}"/>
              </a:ext>
            </a:extLst>
          </p:cNvPr>
          <p:cNvSpPr txBox="1"/>
          <p:nvPr/>
        </p:nvSpPr>
        <p:spPr>
          <a:xfrm>
            <a:off x="10752764" y="2415063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6322-9090-4106-B0B8-0A08A09FE9DD}"/>
              </a:ext>
            </a:extLst>
          </p:cNvPr>
          <p:cNvSpPr txBox="1"/>
          <p:nvPr/>
        </p:nvSpPr>
        <p:spPr>
          <a:xfrm>
            <a:off x="8522010" y="183285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4B2F8310-DA07-DFDA-E393-392F54A7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6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321878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B85BA-9FF6-2EBA-60C4-8B85FD75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22">
            <a:extLst>
              <a:ext uri="{FF2B5EF4-FFF2-40B4-BE49-F238E27FC236}">
                <a16:creationId xmlns:a16="http://schemas.microsoft.com/office/drawing/2014/main" id="{AD36E514-5551-DB16-FE3B-B20EAB751FCF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C68AD0AE-DC0B-4D63-513E-1E6A443A3FC4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0E0313EC-7693-C8B6-084F-48AC5E0E0E86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B97514-FC4E-DB06-A12D-41D8665A7F4F}"/>
              </a:ext>
            </a:extLst>
          </p:cNvPr>
          <p:cNvSpPr txBox="1"/>
          <p:nvPr/>
        </p:nvSpPr>
        <p:spPr>
          <a:xfrm>
            <a:off x="10617510" y="182426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فهرست مطالب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351E9D94-A22A-3160-A94E-74B747455FA6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F670156D-E1C7-BF5B-7F66-76603A33B9C5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38FAF-0847-C373-2916-ECF1C98A5ADF}"/>
              </a:ext>
            </a:extLst>
          </p:cNvPr>
          <p:cNvSpPr txBox="1"/>
          <p:nvPr/>
        </p:nvSpPr>
        <p:spPr>
          <a:xfrm>
            <a:off x="10742590" y="3521114"/>
            <a:ext cx="1200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فرمول‌بندی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مسئله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0F5C0448-A329-CCE2-6CAF-96B26C3F267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F96528DB-C9AC-AF15-F920-98AA5407F2FD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E0397-2AA5-0525-818E-96283F925ED3}"/>
              </a:ext>
            </a:extLst>
          </p:cNvPr>
          <p:cNvSpPr txBox="1"/>
          <p:nvPr/>
        </p:nvSpPr>
        <p:spPr>
          <a:xfrm>
            <a:off x="10804482" y="4658349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شبیه سازی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96F41F44-7E91-AA5F-BD69-B0EB0192E634}"/>
              </a:ext>
            </a:extLst>
          </p:cNvPr>
          <p:cNvSpPr/>
          <p:nvPr/>
        </p:nvSpPr>
        <p:spPr>
          <a:xfrm>
            <a:off x="10555597" y="5130468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BC3A0-8829-F2E6-80C0-D33C78686644}"/>
              </a:ext>
            </a:extLst>
          </p:cNvPr>
          <p:cNvSpPr txBox="1"/>
          <p:nvPr/>
        </p:nvSpPr>
        <p:spPr>
          <a:xfrm>
            <a:off x="10870866" y="5216749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E66ED-AD4B-980F-22A9-C91A77278129}"/>
              </a:ext>
            </a:extLst>
          </p:cNvPr>
          <p:cNvSpPr txBox="1"/>
          <p:nvPr/>
        </p:nvSpPr>
        <p:spPr>
          <a:xfrm>
            <a:off x="10726086" y="4096619"/>
            <a:ext cx="132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روش حل مسئله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32C90-7D96-D763-CA9D-3F27C2A6F4C5}"/>
              </a:ext>
            </a:extLst>
          </p:cNvPr>
          <p:cNvSpPr txBox="1"/>
          <p:nvPr/>
        </p:nvSpPr>
        <p:spPr>
          <a:xfrm>
            <a:off x="10752763" y="2949582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اهداف و </a:t>
            </a:r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نوآوری‌ها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F3910-20C3-B514-9DFE-AF907647BB15}"/>
              </a:ext>
            </a:extLst>
          </p:cNvPr>
          <p:cNvSpPr txBox="1"/>
          <p:nvPr/>
        </p:nvSpPr>
        <p:spPr>
          <a:xfrm>
            <a:off x="10752764" y="2415063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6322-9090-4106-B0B8-0A08A09FE9DD}"/>
              </a:ext>
            </a:extLst>
          </p:cNvPr>
          <p:cNvSpPr txBox="1"/>
          <p:nvPr/>
        </p:nvSpPr>
        <p:spPr>
          <a:xfrm>
            <a:off x="8522010" y="183285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4B2F8310-DA07-DFDA-E393-392F54A7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7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023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0B85BA-9FF6-2EBA-60C4-8B85FD75FA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ounded Rectangle 22">
            <a:extLst>
              <a:ext uri="{FF2B5EF4-FFF2-40B4-BE49-F238E27FC236}">
                <a16:creationId xmlns:a16="http://schemas.microsoft.com/office/drawing/2014/main" id="{AD36E514-5551-DB16-FE3B-B20EAB751FCF}"/>
              </a:ext>
            </a:extLst>
          </p:cNvPr>
          <p:cNvSpPr/>
          <p:nvPr/>
        </p:nvSpPr>
        <p:spPr>
          <a:xfrm flipV="1">
            <a:off x="74296" y="894340"/>
            <a:ext cx="9622154" cy="27432"/>
          </a:xfrm>
          <a:prstGeom prst="roundRect">
            <a:avLst/>
          </a:prstGeom>
          <a:solidFill>
            <a:srgbClr val="C00000"/>
          </a:solidFill>
          <a:ln w="3492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5" name="Rounded Rectangle 10">
            <a:extLst>
              <a:ext uri="{FF2B5EF4-FFF2-40B4-BE49-F238E27FC236}">
                <a16:creationId xmlns:a16="http://schemas.microsoft.com/office/drawing/2014/main" id="{C68AD0AE-DC0B-4D63-513E-1E6A443A3FC4}"/>
              </a:ext>
            </a:extLst>
          </p:cNvPr>
          <p:cNvSpPr/>
          <p:nvPr/>
        </p:nvSpPr>
        <p:spPr>
          <a:xfrm>
            <a:off x="10555598" y="1734311"/>
            <a:ext cx="1569720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C00000"/>
              </a:solidFill>
            </a:endParaRPr>
          </a:p>
        </p:txBody>
      </p:sp>
      <p:sp>
        <p:nvSpPr>
          <p:cNvPr id="6" name="Rounded Rectangle 12">
            <a:extLst>
              <a:ext uri="{FF2B5EF4-FFF2-40B4-BE49-F238E27FC236}">
                <a16:creationId xmlns:a16="http://schemas.microsoft.com/office/drawing/2014/main" id="{0E0313EC-7693-C8B6-084F-48AC5E0E0E86}"/>
              </a:ext>
            </a:extLst>
          </p:cNvPr>
          <p:cNvSpPr/>
          <p:nvPr/>
        </p:nvSpPr>
        <p:spPr>
          <a:xfrm>
            <a:off x="10557508" y="230770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B97514-FC4E-DB06-A12D-41D8665A7F4F}"/>
              </a:ext>
            </a:extLst>
          </p:cNvPr>
          <p:cNvSpPr txBox="1"/>
          <p:nvPr/>
        </p:nvSpPr>
        <p:spPr>
          <a:xfrm>
            <a:off x="10617510" y="182426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فهرست مطالب</a:t>
            </a:r>
          </a:p>
        </p:txBody>
      </p:sp>
      <p:sp>
        <p:nvSpPr>
          <p:cNvPr id="8" name="Rounded Rectangle 12">
            <a:extLst>
              <a:ext uri="{FF2B5EF4-FFF2-40B4-BE49-F238E27FC236}">
                <a16:creationId xmlns:a16="http://schemas.microsoft.com/office/drawing/2014/main" id="{351E9D94-A22A-3160-A94E-74B747455FA6}"/>
              </a:ext>
            </a:extLst>
          </p:cNvPr>
          <p:cNvSpPr/>
          <p:nvPr/>
        </p:nvSpPr>
        <p:spPr>
          <a:xfrm>
            <a:off x="10557507" y="2866681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12">
            <a:extLst>
              <a:ext uri="{FF2B5EF4-FFF2-40B4-BE49-F238E27FC236}">
                <a16:creationId xmlns:a16="http://schemas.microsoft.com/office/drawing/2014/main" id="{F670156D-E1C7-BF5B-7F66-76603A33B9C5}"/>
              </a:ext>
            </a:extLst>
          </p:cNvPr>
          <p:cNvSpPr/>
          <p:nvPr/>
        </p:nvSpPr>
        <p:spPr>
          <a:xfrm>
            <a:off x="10557507" y="3426012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9238FAF-0847-C373-2916-ECF1C98A5ADF}"/>
              </a:ext>
            </a:extLst>
          </p:cNvPr>
          <p:cNvSpPr txBox="1"/>
          <p:nvPr/>
        </p:nvSpPr>
        <p:spPr>
          <a:xfrm>
            <a:off x="10742590" y="3521114"/>
            <a:ext cx="12001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فرمول‌بندی</a:t>
            </a:r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مسئله</a:t>
            </a:r>
          </a:p>
        </p:txBody>
      </p:sp>
      <p:sp>
        <p:nvSpPr>
          <p:cNvPr id="11" name="Rounded Rectangle 12">
            <a:extLst>
              <a:ext uri="{FF2B5EF4-FFF2-40B4-BE49-F238E27FC236}">
                <a16:creationId xmlns:a16="http://schemas.microsoft.com/office/drawing/2014/main" id="{0F5C0448-A329-CCE2-6CAF-96B26C3F2673}"/>
              </a:ext>
            </a:extLst>
          </p:cNvPr>
          <p:cNvSpPr/>
          <p:nvPr/>
        </p:nvSpPr>
        <p:spPr>
          <a:xfrm>
            <a:off x="10555598" y="3994164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2">
            <a:extLst>
              <a:ext uri="{FF2B5EF4-FFF2-40B4-BE49-F238E27FC236}">
                <a16:creationId xmlns:a16="http://schemas.microsoft.com/office/drawing/2014/main" id="{F96528DB-C9AC-AF15-F920-98AA5407F2FD}"/>
              </a:ext>
            </a:extLst>
          </p:cNvPr>
          <p:cNvSpPr/>
          <p:nvPr/>
        </p:nvSpPr>
        <p:spPr>
          <a:xfrm>
            <a:off x="10555597" y="4562316"/>
            <a:ext cx="1569721" cy="504860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0E0397-2AA5-0525-818E-96283F925ED3}"/>
              </a:ext>
            </a:extLst>
          </p:cNvPr>
          <p:cNvSpPr txBox="1"/>
          <p:nvPr/>
        </p:nvSpPr>
        <p:spPr>
          <a:xfrm>
            <a:off x="10804482" y="4658349"/>
            <a:ext cx="108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شبیه سازی</a:t>
            </a:r>
          </a:p>
        </p:txBody>
      </p:sp>
      <p:sp>
        <p:nvSpPr>
          <p:cNvPr id="14" name="Rounded Rectangle 12">
            <a:extLst>
              <a:ext uri="{FF2B5EF4-FFF2-40B4-BE49-F238E27FC236}">
                <a16:creationId xmlns:a16="http://schemas.microsoft.com/office/drawing/2014/main" id="{96F41F44-7E91-AA5F-BD69-B0EB0192E634}"/>
              </a:ext>
            </a:extLst>
          </p:cNvPr>
          <p:cNvSpPr/>
          <p:nvPr/>
        </p:nvSpPr>
        <p:spPr>
          <a:xfrm>
            <a:off x="10555597" y="5130468"/>
            <a:ext cx="1569721" cy="504860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3FBC3A0-8829-F2E6-80C0-D33C78686644}"/>
              </a:ext>
            </a:extLst>
          </p:cNvPr>
          <p:cNvSpPr txBox="1"/>
          <p:nvPr/>
        </p:nvSpPr>
        <p:spPr>
          <a:xfrm>
            <a:off x="10870866" y="5216749"/>
            <a:ext cx="10325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نتیجه گیری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5E66ED-AD4B-980F-22A9-C91A77278129}"/>
              </a:ext>
            </a:extLst>
          </p:cNvPr>
          <p:cNvSpPr txBox="1"/>
          <p:nvPr/>
        </p:nvSpPr>
        <p:spPr>
          <a:xfrm>
            <a:off x="10726086" y="4096619"/>
            <a:ext cx="13220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روش حل مسئله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D832C90-7D96-D763-CA9D-3F27C2A6F4C5}"/>
              </a:ext>
            </a:extLst>
          </p:cNvPr>
          <p:cNvSpPr txBox="1"/>
          <p:nvPr/>
        </p:nvSpPr>
        <p:spPr>
          <a:xfrm>
            <a:off x="10752763" y="2949582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اهداف و </a:t>
            </a:r>
            <a:r>
              <a:rPr lang="fa-IR" sz="14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نوآوری‌ها</a:t>
            </a:r>
            <a:endParaRPr lang="fa-IR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20F3910-20C3-B514-9DFE-AF907647BB15}"/>
              </a:ext>
            </a:extLst>
          </p:cNvPr>
          <p:cNvSpPr txBox="1"/>
          <p:nvPr/>
        </p:nvSpPr>
        <p:spPr>
          <a:xfrm>
            <a:off x="10752764" y="2415063"/>
            <a:ext cx="11753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مقدمه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2D6322-9090-4106-B0B8-0A08A09FE9DD}"/>
              </a:ext>
            </a:extLst>
          </p:cNvPr>
          <p:cNvSpPr txBox="1"/>
          <p:nvPr/>
        </p:nvSpPr>
        <p:spPr>
          <a:xfrm>
            <a:off x="8522010" y="1832852"/>
            <a:ext cx="14458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متن </a:t>
            </a:r>
            <a:endParaRPr lang="en-US" sz="1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4B2F8310-DA07-DFDA-E393-392F54A7D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82537" y="6413702"/>
            <a:ext cx="365156" cy="365125"/>
          </a:xfrm>
        </p:spPr>
        <p:txBody>
          <a:bodyPr/>
          <a:lstStyle/>
          <a:p>
            <a:pPr algn="ctr"/>
            <a:r>
              <a:rPr lang="fa-IR" sz="1800" dirty="0">
                <a:solidFill>
                  <a:schemeClr val="bg1">
                    <a:lumMod val="85000"/>
                  </a:schemeClr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8</a:t>
            </a:r>
            <a:endParaRPr lang="en-US" sz="1800" dirty="0">
              <a:solidFill>
                <a:schemeClr val="bg1">
                  <a:lumMod val="85000"/>
                </a:schemeClr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3492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194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Amir Amiri</dc:creator>
  <cp:lastModifiedBy>Amir Amiri</cp:lastModifiedBy>
  <cp:revision>6</cp:revision>
  <dcterms:created xsi:type="dcterms:W3CDTF">2024-06-03T03:00:19Z</dcterms:created>
  <dcterms:modified xsi:type="dcterms:W3CDTF">2024-06-08T01:35:34Z</dcterms:modified>
</cp:coreProperties>
</file>