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C66A-EFF0-F08D-798D-4F15E2EFD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34762A-87F7-DA14-D657-678FF5230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544A7-2FFE-5329-8E78-ECCDBA3A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60C6-9F48-FB30-CB66-E0D538F5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6064C-784A-D964-3078-C052A37E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9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27EF-5370-73E8-E323-B52994AC9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A5F56-2797-E5E3-3C70-CD577AF8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E77C9-2972-2259-3D18-D5308791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CEDBB-4B7E-5585-35A1-6827278C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A26C8-4A3F-323C-B064-5E7C8625B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6C435-26EE-2A97-6D02-69C260C1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251D-608B-F543-3EA7-7B0D0CA3C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7E60F-7337-F34A-81D5-7911432C4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DD185-15A7-EB28-E2EF-9CC4DB7C8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7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DCAFF1-8EE3-BF5F-0592-752921AFF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B6049548-D26A-10D5-8308-725D90749274}"/>
              </a:ext>
            </a:extLst>
          </p:cNvPr>
          <p:cNvSpPr/>
          <p:nvPr/>
        </p:nvSpPr>
        <p:spPr>
          <a:xfrm>
            <a:off x="1303021" y="1870840"/>
            <a:ext cx="9441180" cy="2483989"/>
          </a:xfrm>
          <a:prstGeom prst="roundRect">
            <a:avLst/>
          </a:prstGeom>
          <a:noFill/>
          <a:ln w="635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9003FA-F612-CBD6-712D-A14CCA478AA7}"/>
              </a:ext>
            </a:extLst>
          </p:cNvPr>
          <p:cNvSpPr txBox="1"/>
          <p:nvPr/>
        </p:nvSpPr>
        <p:spPr>
          <a:xfrm>
            <a:off x="4392930" y="2673489"/>
            <a:ext cx="3406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66F8DD5B-FDB9-5F69-7837-B11D81A89C10}"/>
              </a:ext>
            </a:extLst>
          </p:cNvPr>
          <p:cNvSpPr/>
          <p:nvPr/>
        </p:nvSpPr>
        <p:spPr>
          <a:xfrm>
            <a:off x="2708911" y="4590786"/>
            <a:ext cx="6629399" cy="1569589"/>
          </a:xfrm>
          <a:prstGeom prst="roundRect">
            <a:avLst/>
          </a:pr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AAE438-C385-AFE9-8599-A78F596E0E9E}"/>
              </a:ext>
            </a:extLst>
          </p:cNvPr>
          <p:cNvSpPr txBox="1"/>
          <p:nvPr/>
        </p:nvSpPr>
        <p:spPr>
          <a:xfrm>
            <a:off x="4812982" y="5144747"/>
            <a:ext cx="256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Authors’ names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7461A6E7-BC2F-1469-F667-079AF803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1</a:t>
            </a:fld>
            <a:endParaRPr lang="en-US" sz="1000" dirty="0"/>
          </a:p>
        </p:txBody>
      </p:sp>
      <p:sp>
        <p:nvSpPr>
          <p:cNvPr id="9" name="Rounded Rectangle 22">
            <a:extLst>
              <a:ext uri="{FF2B5EF4-FFF2-40B4-BE49-F238E27FC236}">
                <a16:creationId xmlns:a16="http://schemas.microsoft.com/office/drawing/2014/main" id="{E6DA17BF-F6F1-E679-3B8C-37C245F82EF6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2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2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86261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0C31B76-10A4-99E0-3B65-7241D6327386}"/>
                  </a:ext>
                </a:extLst>
              </p:cNvPr>
              <p:cNvSpPr txBox="1"/>
              <p:nvPr/>
            </p:nvSpPr>
            <p:spPr>
              <a:xfrm>
                <a:off x="416235" y="2076735"/>
                <a:ext cx="1445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0C31B76-10A4-99E0-3B65-7241D6327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35" y="2076735"/>
                <a:ext cx="1445891" cy="307777"/>
              </a:xfrm>
              <a:prstGeom prst="rect">
                <a:avLst/>
              </a:prstGeom>
              <a:blipFill>
                <a:blip r:embed="rId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3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9F9929B-1830-1049-3DED-A50B50202647}"/>
                  </a:ext>
                </a:extLst>
              </p:cNvPr>
              <p:cNvSpPr txBox="1"/>
              <p:nvPr/>
            </p:nvSpPr>
            <p:spPr>
              <a:xfrm>
                <a:off x="1205861" y="6230786"/>
                <a:ext cx="109861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9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9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Y. Yorozu, M. Hirano, K. Oka, and Y. Tagawa, “Electron spectroscopy studies on magneto-optical media and plastic substrate interface,” IEEE Transl. J. Magn. Japan, vol. 2, pp. 740–741, August 1987 [Digests 9th Annual Conf. Magnetics Japan, p. 301, 1982].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9F9929B-1830-1049-3DED-A50B50202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861" y="6230786"/>
                <a:ext cx="10986139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4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7915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5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0350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6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91957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7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61007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72E447-9D23-0831-BB63-734BA627A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03CD1D43-54A4-89EA-EE6E-BF5672383F4C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3D40F004-FB9A-6DC9-57F9-485F6B494F42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2D58528-048F-7074-FE3B-1E21F79585B3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D89E3-85EB-2A56-618F-91439D7F6397}"/>
              </a:ext>
            </a:extLst>
          </p:cNvPr>
          <p:cNvSpPr txBox="1"/>
          <p:nvPr/>
        </p:nvSpPr>
        <p:spPr>
          <a:xfrm>
            <a:off x="10617508" y="1860164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EE740881-D42B-0DDE-A1A0-E32B3BEA20E9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1FDFE3E6-E225-D36E-C7D6-6925214391BF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833FE1FE-AD31-3625-D871-CE11DEB3540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85B96663-A70B-23E0-A93F-7D4C91B5EFF4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C31B76-10A4-99E0-3B65-7241D6327386}"/>
              </a:ext>
            </a:extLst>
          </p:cNvPr>
          <p:cNvSpPr txBox="1"/>
          <p:nvPr/>
        </p:nvSpPr>
        <p:spPr>
          <a:xfrm>
            <a:off x="416235" y="2076735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5BD65FDD-2D7A-2703-CD11-11878C36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387" y="6423227"/>
            <a:ext cx="365156" cy="365125"/>
          </a:xfrm>
        </p:spPr>
        <p:txBody>
          <a:bodyPr/>
          <a:lstStyle/>
          <a:p>
            <a:fld id="{DAF63FF8-0C66-4127-8B31-7281F54D30BF}" type="slidenum">
              <a:rPr lang="en-US" sz="1800" smtClean="0"/>
              <a:t>8</a:t>
            </a:fld>
            <a:endParaRPr lang="en-US" sz="1000" dirty="0"/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300E5415-E4C8-9579-EE22-1F0D5890BB7D}"/>
              </a:ext>
            </a:extLst>
          </p:cNvPr>
          <p:cNvSpPr/>
          <p:nvPr/>
        </p:nvSpPr>
        <p:spPr>
          <a:xfrm>
            <a:off x="10542252" y="5112475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31CAEC-64A5-0493-5502-CA90D482F767}"/>
              </a:ext>
            </a:extLst>
          </p:cNvPr>
          <p:cNvSpPr txBox="1"/>
          <p:nvPr/>
        </p:nvSpPr>
        <p:spPr>
          <a:xfrm>
            <a:off x="10827035" y="5211016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C9F424-D861-FEF9-1255-14F928292371}"/>
              </a:ext>
            </a:extLst>
          </p:cNvPr>
          <p:cNvSpPr txBox="1"/>
          <p:nvPr/>
        </p:nvSpPr>
        <p:spPr>
          <a:xfrm>
            <a:off x="10796553" y="4628160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005655-F16D-528F-5E11-BAD05616E1BA}"/>
              </a:ext>
            </a:extLst>
          </p:cNvPr>
          <p:cNvSpPr txBox="1"/>
          <p:nvPr/>
        </p:nvSpPr>
        <p:spPr>
          <a:xfrm>
            <a:off x="10713703" y="3988926"/>
            <a:ext cx="1322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&amp; Solutions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EEA968-138E-C4B9-0836-2E8EF8E56A2E}"/>
              </a:ext>
            </a:extLst>
          </p:cNvPr>
          <p:cNvSpPr txBox="1"/>
          <p:nvPr/>
        </p:nvSpPr>
        <p:spPr>
          <a:xfrm>
            <a:off x="10799433" y="3438022"/>
            <a:ext cx="12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Formulation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9D3F1-4128-EA9C-52B4-C85A7183AA54}"/>
              </a:ext>
            </a:extLst>
          </p:cNvPr>
          <p:cNvSpPr txBox="1"/>
          <p:nvPr/>
        </p:nvSpPr>
        <p:spPr>
          <a:xfrm>
            <a:off x="10752762" y="2845798"/>
            <a:ext cx="1175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&amp; Innovations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767E95-7AB1-C0A3-0D6C-D3466EE1F59F}"/>
              </a:ext>
            </a:extLst>
          </p:cNvPr>
          <p:cNvSpPr txBox="1"/>
          <p:nvPr/>
        </p:nvSpPr>
        <p:spPr>
          <a:xfrm>
            <a:off x="10787048" y="2399037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23242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183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Amir Amiri</dc:creator>
  <cp:lastModifiedBy>Amir Amiri</cp:lastModifiedBy>
  <cp:revision>9</cp:revision>
  <dcterms:created xsi:type="dcterms:W3CDTF">2024-06-03T03:00:19Z</dcterms:created>
  <dcterms:modified xsi:type="dcterms:W3CDTF">2024-06-08T01:35:42Z</dcterms:modified>
</cp:coreProperties>
</file>